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96A9"/>
              </a:clrFrom>
              <a:clrTo>
                <a:srgbClr val="CD96A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2438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749004" cy="6324600"/>
          </a:xfr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/>
                      </a14:imgEffect>
                      <a14:imgEffect>
                        <a14:saturation sat="174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glow rad="723900">
              <a:schemeClr val="accent2">
                <a:satMod val="175000"/>
                <a:alpha val="8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Please join us for  </a:t>
            </a:r>
            <a:r>
              <a:rPr lang="en-GB" sz="2400" b="1" dirty="0" smtClean="0">
                <a:latin typeface="Juice ITC" panose="04040403040A02020202" pitchFamily="82" charset="0"/>
              </a:rPr>
              <a:t/>
            </a:r>
            <a:br>
              <a:rPr lang="en-GB" sz="2400" b="1" dirty="0" smtClean="0">
                <a:latin typeface="Juice ITC" panose="04040403040A02020202" pitchFamily="82" charset="0"/>
              </a:rPr>
            </a:br>
            <a:r>
              <a:rPr lang="en-GB" sz="3600" b="1" dirty="0" smtClean="0">
                <a:solidFill>
                  <a:schemeClr val="accent2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Carers coffee morning</a:t>
            </a:r>
            <a:r>
              <a:rPr lang="en-GB" sz="2800" dirty="0" smtClean="0">
                <a:latin typeface="Lucida Bright" panose="02040602050505020304" pitchFamily="18" charset="0"/>
              </a:rPr>
              <a:t/>
            </a:r>
            <a:br>
              <a:rPr lang="en-GB" sz="2800" dirty="0" smtClean="0">
                <a:latin typeface="Lucida Bright" panose="02040602050505020304" pitchFamily="18" charset="0"/>
              </a:rPr>
            </a:b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to </a:t>
            </a:r>
            <a:r>
              <a:rPr lang="en-GB" sz="2800" dirty="0" smtClean="0">
                <a:latin typeface="Californian FB" panose="0207040306080B030204" pitchFamily="18" charset="0"/>
              </a:rPr>
              <a:t/>
            </a:r>
            <a:br>
              <a:rPr lang="en-GB" sz="2800" dirty="0" smtClean="0">
                <a:latin typeface="Californian FB" panose="0207040306080B030204" pitchFamily="18" charset="0"/>
              </a:rPr>
            </a:br>
            <a:r>
              <a:rPr lang="en-GB" sz="3600" b="1" dirty="0">
                <a:solidFill>
                  <a:schemeClr val="accent2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C</a:t>
            </a:r>
            <a:r>
              <a:rPr lang="en-GB" sz="3600" b="1" dirty="0" smtClean="0">
                <a:solidFill>
                  <a:schemeClr val="accent2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elebrate Carers week </a:t>
            </a:r>
            <a:r>
              <a:rPr lang="en-GB" sz="2800" dirty="0" smtClean="0">
                <a:latin typeface="Lucida Bright" panose="02040602050505020304" pitchFamily="18" charset="0"/>
              </a:rPr>
              <a:t/>
            </a:r>
            <a:br>
              <a:rPr lang="en-GB" sz="2800" dirty="0" smtClean="0">
                <a:latin typeface="Lucida Bright" panose="02040602050505020304" pitchFamily="18" charset="0"/>
              </a:rPr>
            </a:b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at </a:t>
            </a:r>
            <a:b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</a:b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Sunderland </a:t>
            </a: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R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oyal Hospital</a:t>
            </a:r>
            <a:br>
              <a:rPr lang="en-GB" sz="28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</a:br>
            <a:r>
              <a:rPr lang="en-GB" sz="2800" b="1" dirty="0" smtClean="0">
                <a:solidFill>
                  <a:schemeClr val="accent2"/>
                </a:solidFill>
                <a:latin typeface="Lucida Bright" panose="02040602050505020304" pitchFamily="18" charset="0"/>
              </a:rPr>
              <a:t>Thursday 9</a:t>
            </a:r>
            <a:r>
              <a:rPr lang="en-GB" sz="2800" b="1" baseline="30000" dirty="0" smtClean="0">
                <a:solidFill>
                  <a:schemeClr val="accent2"/>
                </a:solidFill>
                <a:latin typeface="Lucida Bright" panose="02040602050505020304" pitchFamily="18" charset="0"/>
              </a:rPr>
              <a:t>th</a:t>
            </a:r>
            <a:r>
              <a:rPr lang="en-GB" sz="2800" b="1" dirty="0" smtClean="0">
                <a:solidFill>
                  <a:schemeClr val="accent2"/>
                </a:solidFill>
                <a:latin typeface="Lucida Bright" panose="02040602050505020304" pitchFamily="18" charset="0"/>
              </a:rPr>
              <a:t> June </a:t>
            </a:r>
            <a:br>
              <a:rPr lang="en-GB" sz="2800" b="1" dirty="0" smtClean="0">
                <a:solidFill>
                  <a:schemeClr val="accent2"/>
                </a:solidFill>
                <a:latin typeface="Lucida Bright" panose="02040602050505020304" pitchFamily="18" charset="0"/>
              </a:rPr>
            </a:br>
            <a:r>
              <a:rPr lang="en-GB" sz="2800" b="1" dirty="0" smtClean="0">
                <a:solidFill>
                  <a:schemeClr val="accent2"/>
                </a:solidFill>
                <a:latin typeface="Lucida Bright" panose="02040602050505020304" pitchFamily="18" charset="0"/>
              </a:rPr>
              <a:t/>
            </a:r>
            <a:br>
              <a:rPr lang="en-GB" sz="2800" b="1" dirty="0" smtClean="0">
                <a:solidFill>
                  <a:schemeClr val="accent2"/>
                </a:solidFill>
                <a:latin typeface="Lucida Bright" panose="02040602050505020304" pitchFamily="18" charset="0"/>
              </a:rPr>
            </a:b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11:00-2:30pm</a:t>
            </a:r>
            <a:b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</a:b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Training and Education Centre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Juice ITC" panose="04040403040A02020202" pitchFamily="82" charset="0"/>
              </a:rPr>
            </a:b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Juice ITC" panose="04040403040A02020202" pitchFamily="82" charset="0"/>
              </a:rPr>
            </a:b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Carers, Patients </a:t>
            </a:r>
            <a:r>
              <a:rPr lang="en-GB" sz="2000" b="1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and </a:t>
            </a:r>
            <a:r>
              <a:rPr lang="en-GB" sz="2000" b="1" smtClean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> staff welcome 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  <a:t/>
            </a:r>
            <a:b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Lucida Handwriting" panose="03010101010101010101" pitchFamily="66" charset="0"/>
              </a:rPr>
            </a:b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Juice ITC" panose="04040403040A02020202" pitchFamily="82" charset="0"/>
              </a:rPr>
            </a:br>
            <a:r>
              <a:rPr lang="en-GB" sz="2000" b="1" dirty="0">
                <a:solidFill>
                  <a:schemeClr val="accent2"/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>
                <a:solidFill>
                  <a:schemeClr val="accent2"/>
                </a:solidFill>
                <a:latin typeface="Juice ITC" panose="04040403040A02020202" pitchFamily="82" charset="0"/>
              </a:rPr>
            </a:br>
            <a:r>
              <a:rPr lang="en-GB" sz="2000" b="1" dirty="0" smtClean="0">
                <a:solidFill>
                  <a:schemeClr val="accent2"/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 smtClean="0">
                <a:solidFill>
                  <a:schemeClr val="accent2"/>
                </a:solidFill>
                <a:latin typeface="Juice ITC" panose="04040403040A02020202" pitchFamily="82" charset="0"/>
              </a:rPr>
            </a:br>
            <a:r>
              <a:rPr lang="en-GB" sz="2000" b="1" dirty="0">
                <a:solidFill>
                  <a:schemeClr val="accent2"/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>
                <a:solidFill>
                  <a:schemeClr val="accent2"/>
                </a:solidFill>
                <a:latin typeface="Juice ITC" panose="04040403040A02020202" pitchFamily="82" charset="0"/>
              </a:rPr>
            </a:br>
            <a:r>
              <a:rPr lang="en-GB" sz="2000" b="1" dirty="0" smtClean="0">
                <a:solidFill>
                  <a:schemeClr val="accent2"/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 smtClean="0">
                <a:solidFill>
                  <a:schemeClr val="accent2"/>
                </a:solidFill>
                <a:latin typeface="Juice ITC" panose="04040403040A02020202" pitchFamily="82" charset="0"/>
              </a:rPr>
            </a:br>
            <a:r>
              <a:rPr lang="en-GB" sz="2000" b="1" dirty="0" smtClean="0">
                <a:solidFill>
                  <a:schemeClr val="accent2"/>
                </a:solidFill>
                <a:latin typeface="Juice ITC" panose="04040403040A02020202" pitchFamily="82" charset="0"/>
              </a:rPr>
              <a:t/>
            </a:r>
            <a:br>
              <a:rPr lang="en-GB" sz="2000" b="1" dirty="0" smtClean="0">
                <a:solidFill>
                  <a:schemeClr val="accent2"/>
                </a:solidFill>
                <a:latin typeface="Juice ITC" panose="04040403040A02020202" pitchFamily="82" charset="0"/>
              </a:rPr>
            </a:br>
            <a:endParaRPr lang="en-GB" sz="2000" b="1" dirty="0">
              <a:solidFill>
                <a:schemeClr val="accent2"/>
              </a:solidFill>
              <a:latin typeface="Juice ITC" panose="04040403040A02020202" pitchFamily="8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96A9"/>
              </a:clrFrom>
              <a:clrTo>
                <a:srgbClr val="CD96A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755" y="5037259"/>
            <a:ext cx="2057399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85" y="330444"/>
            <a:ext cx="1583715" cy="126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96A9"/>
              </a:clrFrom>
              <a:clrTo>
                <a:srgbClr val="CD96A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84" y="5029200"/>
            <a:ext cx="206143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515" y="5029200"/>
            <a:ext cx="2355240" cy="161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154" y="5029200"/>
            <a:ext cx="2246069" cy="161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14325"/>
            <a:ext cx="1905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149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Please join us for   Carers coffee morning to  Celebrate Carers week  at  Sunderland Royal Hospital Thursday 9th June   11:00-2:30pm Training and Education Centre   Carers, Patients and  staff welcome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Porter Julie (RLN) City Hospitals Sunderland - Practice Development Sister</dc:creator>
  <cp:lastModifiedBy>Murphy, Ashley</cp:lastModifiedBy>
  <cp:revision>10</cp:revision>
  <cp:lastPrinted>2016-05-16T09:50:48Z</cp:lastPrinted>
  <dcterms:created xsi:type="dcterms:W3CDTF">2006-08-16T00:00:00Z</dcterms:created>
  <dcterms:modified xsi:type="dcterms:W3CDTF">2016-05-24T18:00:24Z</dcterms:modified>
</cp:coreProperties>
</file>