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47" autoAdjust="0"/>
  </p:normalViewPr>
  <p:slideViewPr>
    <p:cSldViewPr snapToGrid="0" snapToObjects="1">
      <p:cViewPr>
        <p:scale>
          <a:sx n="180" d="100"/>
          <a:sy n="180" d="100"/>
        </p:scale>
        <p:origin x="894" y="4410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05/09/2016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05/09/2016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05/09/2016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05/09/2016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05/09/2016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423"/>
          <p:cNvSpPr>
            <a:spLocks/>
          </p:cNvSpPr>
          <p:nvPr/>
        </p:nvSpPr>
        <p:spPr bwMode="auto">
          <a:xfrm>
            <a:off x="354965" y="384969"/>
            <a:ext cx="6852920" cy="9558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50800" tIns="50800" rIns="50800" bIns="50800" anchor="t" anchorCtr="0" upright="1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067560" algn="r"/>
              </a:tabLst>
            </a:pPr>
            <a:r>
              <a:rPr lang="en-US" sz="1000" kern="50">
                <a:solidFill>
                  <a:srgbClr val="E1AACD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600" kern="5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25" name="Picture 424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6000"/>
                    </a14:imgEffect>
                    <a14:imgEffect>
                      <a14:brightnessContrast bright="-43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" y="1393349"/>
            <a:ext cx="6469380" cy="65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Picture 42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5" y="384968"/>
            <a:ext cx="6852920" cy="1442720"/>
          </a:xfrm>
          <a:prstGeom prst="rect">
            <a:avLst/>
          </a:prstGeom>
          <a:noFill/>
          <a:ln>
            <a:noFill/>
          </a:ln>
          <a:effectLst>
            <a:outerShdw blurRad="203200" dist="88900" dir="16260019" algn="ctr" rotWithShape="0">
              <a:srgbClr val="FFFFFF">
                <a:alpha val="20000"/>
              </a:srgbClr>
            </a:outerShdw>
          </a:effectLst>
        </p:spPr>
      </p:pic>
      <p:pic>
        <p:nvPicPr>
          <p:cNvPr id="427" name="Picture 42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0" y="7431508"/>
            <a:ext cx="6852920" cy="3131718"/>
          </a:xfrm>
          <a:prstGeom prst="rect">
            <a:avLst/>
          </a:prstGeom>
          <a:noFill/>
          <a:ln>
            <a:noFill/>
          </a:ln>
          <a:effectLst>
            <a:outerShdw blurRad="203200" dist="88900" dir="16260019" algn="ctr" rotWithShape="0">
              <a:srgbClr val="FFFFFF">
                <a:alpha val="20000"/>
              </a:srgbClr>
            </a:outerShdw>
          </a:effectLst>
        </p:spPr>
      </p:pic>
      <p:sp>
        <p:nvSpPr>
          <p:cNvPr id="428" name="Rectangle 427"/>
          <p:cNvSpPr>
            <a:spLocks/>
          </p:cNvSpPr>
          <p:nvPr/>
        </p:nvSpPr>
        <p:spPr bwMode="auto">
          <a:xfrm>
            <a:off x="691115" y="1709489"/>
            <a:ext cx="635469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GB" sz="3600" b="1" kern="50" dirty="0" smtClean="0">
                <a:solidFill>
                  <a:srgbClr val="FFFFFF"/>
                </a:solidFill>
                <a:effectLst/>
                <a:latin typeface="Arial"/>
                <a:cs typeface="Times New Roman"/>
              </a:rPr>
              <a:t>Get Together to be Happy and Healthy </a:t>
            </a:r>
            <a:endParaRPr lang="en-GB" sz="3000" b="1" kern="50" dirty="0">
              <a:effectLst/>
              <a:latin typeface="Arial"/>
              <a:cs typeface="Times New Roman"/>
            </a:endParaRPr>
          </a:p>
        </p:txBody>
      </p:sp>
      <p:cxnSp>
        <p:nvCxnSpPr>
          <p:cNvPr id="429" name="Line 11"/>
          <p:cNvCxnSpPr>
            <a:cxnSpLocks noChangeShapeType="1"/>
          </p:cNvCxnSpPr>
          <p:nvPr/>
        </p:nvCxnSpPr>
        <p:spPr bwMode="auto">
          <a:xfrm>
            <a:off x="7568565" y="8638699"/>
            <a:ext cx="0" cy="1644015"/>
          </a:xfrm>
          <a:prstGeom prst="line">
            <a:avLst/>
          </a:prstGeom>
          <a:noFill/>
          <a:ln w="6350" cap="flat">
            <a:solidFill>
              <a:srgbClr val="8D8E8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" name="Text Box 1143"/>
          <p:cNvSpPr txBox="1"/>
          <p:nvPr/>
        </p:nvSpPr>
        <p:spPr>
          <a:xfrm>
            <a:off x="2519045" y="4252899"/>
            <a:ext cx="4339042" cy="11027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b="1" kern="50" dirty="0" smtClean="0">
              <a:solidFill>
                <a:srgbClr val="FFFFFF"/>
              </a:solidFill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600" b="1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When</a:t>
            </a:r>
            <a:r>
              <a:rPr lang="en-US" sz="1600" kern="50" dirty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: </a:t>
            </a:r>
            <a:r>
              <a:rPr lang="en-US" sz="1600" kern="50" dirty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Friday 7 October 2016</a:t>
            </a:r>
          </a:p>
          <a:p>
            <a:pPr>
              <a:spcAft>
                <a:spcPts val="0"/>
              </a:spcAft>
            </a:pPr>
            <a:r>
              <a:rPr lang="en-US" sz="1600" b="1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Time</a:t>
            </a: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: </a:t>
            </a:r>
            <a:r>
              <a:rPr lang="en-US" sz="1600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09.45am till 3.15pm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600" b="1" kern="50" dirty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Where</a:t>
            </a:r>
            <a:r>
              <a:rPr lang="en-US" sz="1600" kern="50" dirty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: </a:t>
            </a:r>
            <a:r>
              <a:rPr lang="en-US" sz="1600" kern="50" dirty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The </a:t>
            </a: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Beacon</a:t>
            </a:r>
            <a:r>
              <a:rPr lang="en-GB" sz="1600" kern="50" dirty="0" smtClean="0">
                <a:latin typeface="Arial"/>
                <a:ea typeface="ＭＳ 明朝"/>
                <a:cs typeface="Times New Roman"/>
              </a:rPr>
              <a:t>, </a:t>
            </a:r>
            <a:r>
              <a:rPr lang="en-US" sz="1600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Westgate Road, Newcastle, NE4 9PQ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33" name="Rectangle 432"/>
          <p:cNvSpPr>
            <a:spLocks/>
          </p:cNvSpPr>
          <p:nvPr/>
        </p:nvSpPr>
        <p:spPr bwMode="auto">
          <a:xfrm>
            <a:off x="2502762" y="9466551"/>
            <a:ext cx="3967480" cy="9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If you would like to come please let your acute liaison nurse or primary care facilitator know 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34" name="Text Box 1145"/>
          <p:cNvSpPr txBox="1"/>
          <p:nvPr/>
        </p:nvSpPr>
        <p:spPr>
          <a:xfrm>
            <a:off x="2409787" y="3015232"/>
            <a:ext cx="448564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 smtClean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The Access to </a:t>
            </a:r>
            <a:r>
              <a:rPr lang="en-GB" sz="1600" kern="50" smtClean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Acute and </a:t>
            </a:r>
            <a:r>
              <a:rPr lang="en-GB" sz="1600" kern="50" dirty="0" smtClean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the Good Access to Primary services networks would like to invite you to our conference about how friendships and relationships support people in their health</a:t>
            </a:r>
            <a:endParaRPr lang="en-GB" sz="1600" kern="50" dirty="0">
              <a:solidFill>
                <a:schemeClr val="tx1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35" name="Picture 4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3" y="8319929"/>
            <a:ext cx="1825625" cy="2172970"/>
          </a:xfrm>
          <a:prstGeom prst="rect">
            <a:avLst/>
          </a:prstGeom>
        </p:spPr>
      </p:pic>
      <p:sp>
        <p:nvSpPr>
          <p:cNvPr id="436" name="Rounded Rectangle 435"/>
          <p:cNvSpPr/>
          <p:nvPr/>
        </p:nvSpPr>
        <p:spPr>
          <a:xfrm>
            <a:off x="5584825" y="8808244"/>
            <a:ext cx="721360" cy="227965"/>
          </a:xfrm>
          <a:prstGeom prst="round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kern="50" dirty="0" smtClean="0">
                <a:effectLst/>
                <a:latin typeface="Arial"/>
                <a:ea typeface="ＭＳ 明朝"/>
                <a:cs typeface="Times New Roman"/>
              </a:rPr>
              <a:t>3.15 </a:t>
            </a:r>
            <a:r>
              <a:rPr lang="en-US" sz="800" kern="50" dirty="0">
                <a:effectLst/>
                <a:latin typeface="Arial"/>
                <a:ea typeface="ＭＳ 明朝"/>
                <a:cs typeface="Times New Roman"/>
              </a:rPr>
              <a:t>pm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37" name="Picture 43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85" y="8139589"/>
            <a:ext cx="897255" cy="8966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438" name="Rectangle 437"/>
          <p:cNvSpPr>
            <a:spLocks/>
          </p:cNvSpPr>
          <p:nvPr/>
        </p:nvSpPr>
        <p:spPr bwMode="auto">
          <a:xfrm>
            <a:off x="3601085" y="8319929"/>
            <a:ext cx="901700" cy="6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GB" sz="1100" b="1" kern="50" dirty="0" smtClean="0">
                <a:solidFill>
                  <a:srgbClr val="000000"/>
                </a:solidFill>
                <a:effectLst/>
                <a:latin typeface="Arial"/>
                <a:cs typeface="Times New Roman"/>
              </a:rPr>
              <a:t>OCTOBER</a:t>
            </a:r>
            <a:endParaRPr lang="en-GB" sz="1800" b="1" kern="50" dirty="0">
              <a:solidFill>
                <a:srgbClr val="000000"/>
              </a:solidFill>
              <a:effectLst/>
              <a:latin typeface="Arial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400" b="1" kern="50" dirty="0">
                <a:solidFill>
                  <a:srgbClr val="000000"/>
                </a:solidFill>
                <a:latin typeface="Arial"/>
                <a:cs typeface="Times New Roman"/>
              </a:rPr>
              <a:t>7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  <a:cs typeface="Times New Roman"/>
            </a:endParaRPr>
          </a:p>
        </p:txBody>
      </p:sp>
      <p:pic>
        <p:nvPicPr>
          <p:cNvPr id="440" name="Picture 43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90" y="8139589"/>
            <a:ext cx="721995" cy="721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441" name="Straight Connector 440"/>
          <p:cNvCxnSpPr/>
          <p:nvPr/>
        </p:nvCxnSpPr>
        <p:spPr>
          <a:xfrm flipH="1">
            <a:off x="4863147" y="8499635"/>
            <a:ext cx="180659" cy="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4866322" y="8499634"/>
            <a:ext cx="183833" cy="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3" name="Picture 44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6" y="8139589"/>
            <a:ext cx="721360" cy="721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444" name="Straight Connector 443"/>
          <p:cNvCxnSpPr/>
          <p:nvPr/>
        </p:nvCxnSpPr>
        <p:spPr>
          <a:xfrm flipV="1">
            <a:off x="5946140" y="8499634"/>
            <a:ext cx="179705" cy="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 flipH="1">
            <a:off x="5946140" y="8500269"/>
            <a:ext cx="1797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6" name="Rounded Rectangle 445"/>
          <p:cNvSpPr/>
          <p:nvPr/>
        </p:nvSpPr>
        <p:spPr>
          <a:xfrm>
            <a:off x="4683125" y="8812054"/>
            <a:ext cx="721360" cy="227965"/>
          </a:xfrm>
          <a:prstGeom prst="round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kern="50" dirty="0" smtClean="0">
                <a:latin typeface="Arial"/>
                <a:ea typeface="ＭＳ 明朝"/>
                <a:cs typeface="Times New Roman"/>
              </a:rPr>
              <a:t>09.45 </a:t>
            </a:r>
            <a:r>
              <a:rPr lang="en-US" sz="800" kern="50" dirty="0" smtClean="0">
                <a:effectLst/>
                <a:latin typeface="Arial"/>
                <a:ea typeface="ＭＳ 明朝"/>
                <a:cs typeface="Times New Roman"/>
              </a:rPr>
              <a:t>am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47" name="Chevron 446"/>
          <p:cNvSpPr/>
          <p:nvPr/>
        </p:nvSpPr>
        <p:spPr>
          <a:xfrm>
            <a:off x="5374005" y="8865711"/>
            <a:ext cx="210820" cy="120650"/>
          </a:xfrm>
          <a:prstGeom prst="chevron">
            <a:avLst/>
          </a:prstGeom>
          <a:ln w="19050" cmpd="sng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0" name="Text Box 1171"/>
          <p:cNvSpPr txBox="1"/>
          <p:nvPr/>
        </p:nvSpPr>
        <p:spPr>
          <a:xfrm>
            <a:off x="2603139" y="6584020"/>
            <a:ext cx="4520016" cy="137158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On the day we will be:</a:t>
            </a:r>
          </a:p>
          <a:p>
            <a:pPr>
              <a:spcAft>
                <a:spcPts val="0"/>
              </a:spcAft>
            </a:pPr>
            <a:endParaRPr lang="en-US" sz="1600" kern="50" dirty="0" smtClean="0">
              <a:solidFill>
                <a:srgbClr val="FFFFFF"/>
              </a:solidFill>
              <a:latin typeface="Arial"/>
              <a:ea typeface="ＭＳ 明朝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Talking about friendships and relationships and how they can help keep you healthy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Talking about safe relationships</a:t>
            </a:r>
            <a:r>
              <a:rPr lang="en-US" sz="1600" kern="50" dirty="0" smtClean="0">
                <a:solidFill>
                  <a:srgbClr val="FFFFFF"/>
                </a:solidFill>
                <a:effectLst/>
                <a:latin typeface="Arial"/>
                <a:ea typeface="ＭＳ 明朝"/>
                <a:cs typeface="Times New Roman"/>
              </a:rPr>
              <a:t>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Having some fun workshops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Having lunch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solidFill>
                  <a:srgbClr val="FFFFFF"/>
                </a:solidFill>
                <a:latin typeface="Arial"/>
                <a:ea typeface="ＭＳ 明朝"/>
                <a:cs typeface="Times New Roman"/>
              </a:rPr>
              <a:t>Helping people make friends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50" dirty="0" smtClean="0">
              <a:solidFill>
                <a:srgbClr val="FFFFFF"/>
              </a:solidFill>
              <a:latin typeface="Arial"/>
              <a:ea typeface="ＭＳ 明朝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50" dirty="0">
              <a:solidFill>
                <a:srgbClr val="FFFFFF"/>
              </a:solidFill>
              <a:latin typeface="Arial"/>
              <a:ea typeface="ＭＳ 明朝"/>
              <a:cs typeface="Times New Roman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1600" kern="50" dirty="0" smtClean="0">
              <a:solidFill>
                <a:srgbClr val="FFFFFF"/>
              </a:solidFill>
              <a:latin typeface="Arial"/>
              <a:ea typeface="ＭＳ 明朝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kern="50" dirty="0" smtClean="0">
              <a:solidFill>
                <a:srgbClr val="FF0000"/>
              </a:solidFill>
              <a:latin typeface="Arial"/>
              <a:ea typeface="ＭＳ 明朝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51" name="Picture 45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9" y="9145428"/>
            <a:ext cx="630555" cy="6305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" y="493728"/>
            <a:ext cx="1357341" cy="959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81" y="653651"/>
            <a:ext cx="2053234" cy="510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9110" y="653652"/>
            <a:ext cx="2331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North East Regional Access to Acute Network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97" y="583108"/>
            <a:ext cx="775690" cy="295300"/>
          </a:xfrm>
          <a:prstGeom prst="rect">
            <a:avLst/>
          </a:prstGeom>
          <a:noFill/>
        </p:spPr>
      </p:pic>
      <p:pic>
        <p:nvPicPr>
          <p:cNvPr id="1026" name="Picture 2" descr="http://cdn.shopify.com/s/files/1/0606/1553/products/Staff_Nurse_large.png?v=141784949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5" y="2303704"/>
            <a:ext cx="1423056" cy="14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shopify.com/s/files/1/0606/1553/products/Poster_large.png?v=141785068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7" y="2773114"/>
            <a:ext cx="1290453" cy="12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3.thejournal.co.uk/incoming/article6836975.ece/ALTERNATES/s615/JS3371935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5" y="4303641"/>
            <a:ext cx="1672871" cy="11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shopify.com/s/files/1/0606/1553/products/Buffet_large.png?v=14178481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73" y="8051573"/>
            <a:ext cx="1072651" cy="10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shopify.com/s/files/1/0606/1553/products/Friends7-2_large.png?v=141785264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0" y="5810645"/>
            <a:ext cx="119697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.shopify.com/s/files/1/0606/1553/products/Activities_large.png?v=14178513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04" y="6544419"/>
            <a:ext cx="1295483" cy="12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.shopify.com/s/files/1/0606/1553/products/Email_large.png?v=141785718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25" y="9758247"/>
            <a:ext cx="804979" cy="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4866322" y="8404023"/>
            <a:ext cx="183833" cy="956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 Event A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 Event A</Template>
  <TotalTime>96</TotalTime>
  <Words>124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 Event A</vt:lpstr>
      <vt:lpstr>PowerPoint Presentation</vt:lpstr>
    </vt:vector>
  </TitlesOfParts>
  <Company>IMS3</Company>
  <LinksUpToDate>false</LinksUpToDate>
  <SharedDoc>false</SharedDoc>
  <HyperlinkBase>www.photosymbols.com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Kirsty Bell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Murphy, Ashley</cp:lastModifiedBy>
  <cp:revision>9</cp:revision>
  <dcterms:created xsi:type="dcterms:W3CDTF">2016-07-27T10:58:13Z</dcterms:created>
  <dcterms:modified xsi:type="dcterms:W3CDTF">2016-09-05T09:16:37Z</dcterms:modified>
</cp:coreProperties>
</file>