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559675" cy="10691813"/>
  <p:notesSz cx="7099300" cy="10234613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>
        <p:scale>
          <a:sx n="52" d="100"/>
          <a:sy n="52" d="100"/>
        </p:scale>
        <p:origin x="-1260" y="-3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7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0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4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7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6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4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7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22E2A-9A59-4B2A-BA76-8AB12689F47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19CA1-82BD-4C96-A1BE-DFA4490B3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1957" y="5835315"/>
            <a:ext cx="552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Replace text with my name</a:t>
            </a:r>
            <a:endParaRPr lang="en-GB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2900916" y="8073187"/>
            <a:ext cx="399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names of people involved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75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05" y="2562725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49705" y="3104146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49705" y="3645567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49705" y="4186988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49705" y="4728409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9705" y="5264784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49705" y="5806205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9705" y="6347626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9705" y="6889047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705" y="7430468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9705" y="7973829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9705" y="8515250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9705" y="9056671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9705" y="9598092"/>
            <a:ext cx="620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	details about		each person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935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359" y="2707102"/>
            <a:ext cx="386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where my funeral service will take place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069359" y="4776534"/>
            <a:ext cx="386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who I would like to take my funeral service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069359" y="6833934"/>
            <a:ext cx="386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the music I would like played at my funeral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69359" y="8885162"/>
            <a:ext cx="386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the readings I would like at my funeral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59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359" y="2707102"/>
            <a:ext cx="386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who I would like to talk at my funeral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069359" y="4740439"/>
            <a:ext cx="386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flowers I would like at my funeral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069359" y="6785808"/>
            <a:ext cx="386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donations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38979" y="8891334"/>
            <a:ext cx="613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of others things I would like to happen at my funeral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384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948" y="2514597"/>
            <a:ext cx="621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who will help me with my money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26948" y="4150892"/>
            <a:ext cx="621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who will look after my pets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23202" y="6472988"/>
            <a:ext cx="1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23202" y="7724273"/>
            <a:ext cx="1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23202" y="8998495"/>
            <a:ext cx="1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7685" y="6466972"/>
            <a:ext cx="21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contact details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17685" y="7724273"/>
            <a:ext cx="21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contact details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17685" y="8998495"/>
            <a:ext cx="21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contact details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445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234" y="2683045"/>
            <a:ext cx="1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35234" y="3862134"/>
            <a:ext cx="1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35234" y="5076205"/>
            <a:ext cx="1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729717" y="2677029"/>
            <a:ext cx="21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contact details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29717" y="3874166"/>
            <a:ext cx="21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contact details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29717" y="5100262"/>
            <a:ext cx="21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contact details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5234" y="6296283"/>
            <a:ext cx="1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5234" y="7547561"/>
            <a:ext cx="1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5234" y="8749601"/>
            <a:ext cx="1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9717" y="6326356"/>
            <a:ext cx="21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contact details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9717" y="7559602"/>
            <a:ext cx="21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contact details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9717" y="8761634"/>
            <a:ext cx="21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contact details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392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8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6674" y="2502565"/>
            <a:ext cx="22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Replace text with my name</a:t>
            </a:r>
          </a:p>
          <a:p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046674" y="4283238"/>
            <a:ext cx="22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Replace text with my address</a:t>
            </a:r>
          </a:p>
          <a:p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922374" y="7327227"/>
            <a:ext cx="337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Replace text with details of my likes</a:t>
            </a:r>
          </a:p>
          <a:p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482343" y="4406347"/>
            <a:ext cx="12673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Replace text with details of my religion or beliefs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141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980" y="4150892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38980" y="6942218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38979" y="9716466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428928" y="4150892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28928" y="6942218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28927" y="9716466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267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35633" y="2617834"/>
            <a:ext cx="295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 and contact details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35633" y="4603044"/>
            <a:ext cx="295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 and contact details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935633" y="6601097"/>
            <a:ext cx="295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 and contact details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935633" y="8599150"/>
            <a:ext cx="295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 and contact details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669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633" y="2617834"/>
            <a:ext cx="295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 and contact details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935633" y="4603044"/>
            <a:ext cx="295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 and contact details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935633" y="6601097"/>
            <a:ext cx="295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 and contact details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35633" y="8599150"/>
            <a:ext cx="295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 and contact details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886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980" y="4150892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38980" y="6942218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38979" y="9716466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428928" y="4150892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28928" y="6942218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28927" y="9716466"/>
            <a:ext cx="224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name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60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9359" y="2899608"/>
            <a:ext cx="386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my will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69359" y="4475745"/>
            <a:ext cx="386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my funeral plan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069359" y="6051882"/>
            <a:ext cx="386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my life insurance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359" y="8638672"/>
            <a:ext cx="386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where I would like to be cared for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019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7644" y="9107903"/>
            <a:ext cx="366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Replace text with details about where I want to be buried or wishes for my ashes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12" y="1470426"/>
            <a:ext cx="603556" cy="65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42" y="1470425"/>
            <a:ext cx="603556" cy="652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19" y="1499686"/>
            <a:ext cx="603556" cy="652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5436" y="2002440"/>
            <a:ext cx="1635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Use the ticks you need for this page then delete the others and this text box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456</Words>
  <Application>Microsoft Office PowerPoint</Application>
  <PresentationFormat>Custom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Mikeleat</dc:creator>
  <cp:lastModifiedBy>Murphy, Ashley</cp:lastModifiedBy>
  <cp:revision>14</cp:revision>
  <cp:lastPrinted>2016-11-08T09:54:17Z</cp:lastPrinted>
  <dcterms:created xsi:type="dcterms:W3CDTF">2016-11-08T09:47:31Z</dcterms:created>
  <dcterms:modified xsi:type="dcterms:W3CDTF">2017-01-25T20:44:23Z</dcterms:modified>
</cp:coreProperties>
</file>